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82" r:id="rId4"/>
    <p:sldId id="287" r:id="rId5"/>
    <p:sldId id="277" r:id="rId6"/>
    <p:sldId id="284" r:id="rId7"/>
    <p:sldId id="279" r:id="rId8"/>
    <p:sldId id="286" r:id="rId9"/>
    <p:sldId id="280" r:id="rId10"/>
    <p:sldId id="288" r:id="rId11"/>
    <p:sldId id="292" r:id="rId12"/>
    <p:sldId id="291" r:id="rId13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60"/>
  </p:normalViewPr>
  <p:slideViewPr>
    <p:cSldViewPr>
      <p:cViewPr varScale="1">
        <p:scale>
          <a:sx n="72" d="100"/>
          <a:sy n="72" d="100"/>
        </p:scale>
        <p:origin x="-111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12BB5-8AA3-42CA-9131-13DC49755847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83A67-23EA-469E-B411-3CC93DECAB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好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手</a:t>
            </a:r>
            <a:endParaRPr lang="en-US" altLang="zh-TW" sz="30000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话</a:t>
            </a:r>
            <a:endParaRPr lang="en-US" altLang="zh-TW" sz="30000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说</a:t>
            </a:r>
            <a:endParaRPr lang="en-US" altLang="zh-TW" sz="30000" dirty="0" smtClean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女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子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友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做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朋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事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帮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人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12</Words>
  <Application>Microsoft Office PowerPoint</Application>
  <PresentationFormat>On-screen Show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55</cp:revision>
  <dcterms:created xsi:type="dcterms:W3CDTF">2011-01-04T19:21:13Z</dcterms:created>
  <dcterms:modified xsi:type="dcterms:W3CDTF">2011-01-10T18:54:53Z</dcterms:modified>
</cp:coreProperties>
</file>